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9" r:id="rId4"/>
    <p:sldId id="260" r:id="rId5"/>
    <p:sldId id="261" r:id="rId6"/>
    <p:sldId id="262" r:id="rId7"/>
    <p:sldId id="388" r:id="rId8"/>
    <p:sldId id="318" r:id="rId9"/>
    <p:sldId id="264" r:id="rId10"/>
    <p:sldId id="257" r:id="rId11"/>
    <p:sldId id="265" r:id="rId12"/>
    <p:sldId id="372" r:id="rId13"/>
    <p:sldId id="301" r:id="rId14"/>
    <p:sldId id="302" r:id="rId15"/>
    <p:sldId id="303" r:id="rId16"/>
    <p:sldId id="304" r:id="rId17"/>
    <p:sldId id="321" r:id="rId18"/>
    <p:sldId id="322" r:id="rId19"/>
    <p:sldId id="323" r:id="rId20"/>
    <p:sldId id="342" r:id="rId21"/>
    <p:sldId id="389" r:id="rId22"/>
    <p:sldId id="373" r:id="rId23"/>
    <p:sldId id="343" r:id="rId24"/>
    <p:sldId id="344" r:id="rId25"/>
    <p:sldId id="345" r:id="rId26"/>
    <p:sldId id="346" r:id="rId27"/>
    <p:sldId id="329" r:id="rId28"/>
    <p:sldId id="374" r:id="rId29"/>
    <p:sldId id="376" r:id="rId30"/>
    <p:sldId id="270" r:id="rId31"/>
    <p:sldId id="284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0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4660"/>
  </p:normalViewPr>
  <p:slideViewPr>
    <p:cSldViewPr>
      <p:cViewPr varScale="1">
        <p:scale>
          <a:sx n="88" d="100"/>
          <a:sy n="88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4EB0C-006E-4D21-9A87-E5B517201594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59439-8BC0-4075-8CA3-3AC59949C48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59439-8BC0-4075-8CA3-3AC59949C488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EAE32-586C-49B3-9148-0D053F675893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000100" y="2000240"/>
            <a:ext cx="72443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„Program wsparcia           społeczno – zawodowego dla osób objętych pomocą       Ośrodka Pomocy </a:t>
            </a:r>
            <a:r>
              <a:rPr lang="pl-PL" sz="40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Społecznej         w </a:t>
            </a:r>
            <a:r>
              <a:rPr lang="pl-PL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Sokółce”</a:t>
            </a:r>
            <a:endParaRPr lang="pl-PL" sz="4000" dirty="0"/>
          </a:p>
        </p:txBody>
      </p:sp>
    </p:spTree>
  </p:cSld>
  <p:clrMapOvr>
    <a:masterClrMapping/>
  </p:clrMapOvr>
  <p:transition advTm="1031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5052053" cy="3789040"/>
          </a:xfrm>
          <a:prstGeom prst="rect">
            <a:avLst/>
          </a:prstGeom>
        </p:spPr>
      </p:pic>
      <p:pic>
        <p:nvPicPr>
          <p:cNvPr id="5" name="Obraz 4" descr="IMG_2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2420888"/>
            <a:ext cx="3347864" cy="3456384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IMG_23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628800"/>
            <a:ext cx="4032448" cy="3024336"/>
          </a:xfrm>
          <a:prstGeom prst="rect">
            <a:avLst/>
          </a:prstGeom>
        </p:spPr>
      </p:pic>
      <p:pic>
        <p:nvPicPr>
          <p:cNvPr id="10" name="Obraz 9" descr="IMG_2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564904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advTm="1015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628801"/>
            <a:ext cx="3888432" cy="144015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dirty="0" smtClean="0"/>
              <a:t>    </a:t>
            </a:r>
          </a:p>
          <a:p>
            <a:pPr algn="just">
              <a:buNone/>
            </a:pPr>
            <a:endParaRPr lang="pl-PL" dirty="0" smtClean="0"/>
          </a:p>
        </p:txBody>
      </p:sp>
      <p:pic>
        <p:nvPicPr>
          <p:cNvPr id="6" name="Obraz 5" descr="IMG_2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4932040" cy="3699030"/>
          </a:xfrm>
          <a:prstGeom prst="rect">
            <a:avLst/>
          </a:prstGeom>
        </p:spPr>
      </p:pic>
      <p:pic>
        <p:nvPicPr>
          <p:cNvPr id="7" name="Obraz 6" descr="IMG_25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556792"/>
            <a:ext cx="3651870" cy="486916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95536" y="565195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Kurs: Kelner - barman</a:t>
            </a:r>
            <a:endParaRPr lang="pl-PL" b="1" dirty="0"/>
          </a:p>
        </p:txBody>
      </p:sp>
    </p:spTree>
  </p:cSld>
  <p:clrMapOvr>
    <a:masterClrMapping/>
  </p:clrMapOvr>
  <p:transition advTm="1015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IMG_25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4283968" cy="3212976"/>
          </a:xfrm>
          <a:prstGeom prst="rect">
            <a:avLst/>
          </a:prstGeom>
        </p:spPr>
      </p:pic>
      <p:pic>
        <p:nvPicPr>
          <p:cNvPr id="10" name="Obraz 9" descr="IMG_25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988840"/>
            <a:ext cx="2787774" cy="3717032"/>
          </a:xfrm>
          <a:prstGeom prst="rect">
            <a:avLst/>
          </a:prstGeom>
        </p:spPr>
      </p:pic>
    </p:spTree>
  </p:cSld>
  <p:clrMapOvr>
    <a:masterClrMapping/>
  </p:clrMapOvr>
  <p:transition advTm="976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IMG_24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3744416" cy="2808312"/>
          </a:xfrm>
          <a:prstGeom prst="rect">
            <a:avLst/>
          </a:prstGeom>
        </p:spPr>
      </p:pic>
      <p:pic>
        <p:nvPicPr>
          <p:cNvPr id="10" name="Obraz 9" descr="IMG_24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348880"/>
            <a:ext cx="4860032" cy="3645024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4283968" y="148478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Kurs: Asystent personalno - księgowy</a:t>
            </a:r>
            <a:endParaRPr lang="pl-PL" b="1" dirty="0"/>
          </a:p>
        </p:txBody>
      </p:sp>
    </p:spTree>
  </p:cSld>
  <p:clrMapOvr>
    <a:masterClrMapping/>
  </p:clrMapOvr>
  <p:transition advTm="1004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IMG_2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4032448" cy="3024336"/>
          </a:xfrm>
          <a:prstGeom prst="rect">
            <a:avLst/>
          </a:prstGeom>
        </p:spPr>
      </p:pic>
      <p:pic>
        <p:nvPicPr>
          <p:cNvPr id="13" name="Obraz 12" descr="IMG_24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9477" y="2420888"/>
            <a:ext cx="4704523" cy="3528392"/>
          </a:xfrm>
          <a:prstGeom prst="rect">
            <a:avLst/>
          </a:prstGeom>
        </p:spPr>
      </p:pic>
    </p:spTree>
  </p:cSld>
  <p:clrMapOvr>
    <a:masterClrMapping/>
  </p:clrMapOvr>
  <p:transition advTm="967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IMG_2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4764021" cy="3573016"/>
          </a:xfrm>
          <a:prstGeom prst="rect">
            <a:avLst/>
          </a:prstGeom>
        </p:spPr>
      </p:pic>
      <p:pic>
        <p:nvPicPr>
          <p:cNvPr id="11" name="Obraz 10" descr="IMG_24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628800"/>
            <a:ext cx="3707904" cy="4509120"/>
          </a:xfrm>
          <a:prstGeom prst="rect">
            <a:avLst/>
          </a:prstGeom>
        </p:spPr>
      </p:pic>
    </p:spTree>
  </p:cSld>
  <p:clrMapOvr>
    <a:masterClrMapping/>
  </p:clrMapOvr>
  <p:transition advTm="9813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IMG_23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84784"/>
            <a:ext cx="5052053" cy="3789040"/>
          </a:xfrm>
          <a:prstGeom prst="rect">
            <a:avLst/>
          </a:prstGeom>
        </p:spPr>
      </p:pic>
      <p:pic>
        <p:nvPicPr>
          <p:cNvPr id="11" name="Obraz 10" descr="IMG_23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448272"/>
            <a:ext cx="3923928" cy="4005064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79512" y="5517232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Kurs: Spawacz - Spawanie blach i rur spoinami pachwinowymi metodą mag 135</a:t>
            </a:r>
          </a:p>
          <a:p>
            <a:endParaRPr lang="pl-PL" dirty="0"/>
          </a:p>
        </p:txBody>
      </p:sp>
    </p:spTree>
  </p:cSld>
  <p:clrMapOvr>
    <a:masterClrMapping/>
  </p:clrMapOvr>
  <p:transition advTm="9813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IMG_23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484784"/>
            <a:ext cx="6660232" cy="4509120"/>
          </a:xfrm>
          <a:prstGeom prst="rect">
            <a:avLst/>
          </a:prstGeom>
        </p:spPr>
      </p:pic>
    </p:spTree>
  </p:cSld>
  <p:clrMapOvr>
    <a:masterClrMapping/>
  </p:clrMapOvr>
  <p:transition advTm="511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IMG_23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3579862" cy="4773149"/>
          </a:xfrm>
          <a:prstGeom prst="rect">
            <a:avLst/>
          </a:prstGeom>
        </p:spPr>
      </p:pic>
      <p:pic>
        <p:nvPicPr>
          <p:cNvPr id="10" name="Obraz 9" descr="IMG_23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484784"/>
            <a:ext cx="3096344" cy="3528392"/>
          </a:xfrm>
          <a:prstGeom prst="rect">
            <a:avLst/>
          </a:prstGeom>
        </p:spPr>
      </p:pic>
    </p:spTree>
  </p:cSld>
  <p:clrMapOvr>
    <a:masterClrMapping/>
  </p:clrMapOvr>
  <p:transition advTm="909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115616" y="1556792"/>
            <a:ext cx="717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Obraz 3" descr="IMG_2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00808"/>
            <a:ext cx="4320480" cy="3240360"/>
          </a:xfrm>
          <a:prstGeom prst="rect">
            <a:avLst/>
          </a:prstGeom>
        </p:spPr>
      </p:pic>
      <p:pic>
        <p:nvPicPr>
          <p:cNvPr id="5" name="Obraz 4" descr="IMG_2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140968"/>
            <a:ext cx="3899925" cy="292494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23528" y="551723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Indywidualne doradztwo zawodowe</a:t>
            </a:r>
            <a:endParaRPr lang="pl-PL" b="1" dirty="0"/>
          </a:p>
        </p:txBody>
      </p:sp>
    </p:spTree>
  </p:cSld>
  <p:clrMapOvr>
    <a:masterClrMapping/>
  </p:clrMapOvr>
  <p:transition advTm="10062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23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3264363" cy="2448272"/>
          </a:xfrm>
          <a:prstGeom prst="rect">
            <a:avLst/>
          </a:prstGeom>
        </p:spPr>
      </p:pic>
      <p:pic>
        <p:nvPicPr>
          <p:cNvPr id="5" name="Obraz 4" descr="IMG_23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268760"/>
            <a:ext cx="3323861" cy="2492896"/>
          </a:xfrm>
          <a:prstGeom prst="rect">
            <a:avLst/>
          </a:prstGeom>
        </p:spPr>
      </p:pic>
      <p:pic>
        <p:nvPicPr>
          <p:cNvPr id="6" name="Obraz 5" descr="IMG_23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4005064"/>
            <a:ext cx="3227851" cy="2420888"/>
          </a:xfrm>
          <a:prstGeom prst="rect">
            <a:avLst/>
          </a:prstGeom>
        </p:spPr>
      </p:pic>
    </p:spTree>
  </p:cSld>
  <p:clrMapOvr>
    <a:masterClrMapping/>
  </p:clrMapOvr>
  <p:transition advTm="8408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IMG_24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700808"/>
            <a:ext cx="3899925" cy="2924944"/>
          </a:xfrm>
          <a:prstGeom prst="rect">
            <a:avLst/>
          </a:prstGeom>
        </p:spPr>
      </p:pic>
      <p:pic>
        <p:nvPicPr>
          <p:cNvPr id="9" name="Obraz 8" descr="IMG_24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780928"/>
            <a:ext cx="4475989" cy="3356992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79512" y="4869160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Kurs: Obsługa sprzętu ciężkiego: Operator koparko – ładowarki </a:t>
            </a:r>
          </a:p>
          <a:p>
            <a:endParaRPr lang="pl-PL" dirty="0"/>
          </a:p>
        </p:txBody>
      </p:sp>
    </p:spTree>
  </p:cSld>
  <p:clrMapOvr>
    <a:masterClrMapping/>
  </p:clrMapOvr>
  <p:transition advTm="923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MG_24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700808"/>
            <a:ext cx="3363838" cy="4485117"/>
          </a:xfrm>
          <a:prstGeom prst="rect">
            <a:avLst/>
          </a:prstGeom>
        </p:spPr>
      </p:pic>
      <p:pic>
        <p:nvPicPr>
          <p:cNvPr id="7" name="Obraz 6" descr="IMG_24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988840"/>
            <a:ext cx="2895786" cy="3861048"/>
          </a:xfrm>
          <a:prstGeom prst="rect">
            <a:avLst/>
          </a:prstGeom>
        </p:spPr>
      </p:pic>
    </p:spTree>
  </p:cSld>
  <p:clrMapOvr>
    <a:masterClrMapping/>
  </p:clrMapOvr>
  <p:transition advTm="820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MG_24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268760"/>
            <a:ext cx="6444208" cy="4833156"/>
          </a:xfrm>
          <a:prstGeom prst="rect">
            <a:avLst/>
          </a:prstGeom>
        </p:spPr>
      </p:pic>
    </p:spTree>
  </p:cSld>
  <p:clrMapOvr>
    <a:masterClrMapping/>
  </p:clrMapOvr>
  <p:transition advTm="9984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IMG_24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4644008" cy="3483006"/>
          </a:xfrm>
          <a:prstGeom prst="rect">
            <a:avLst/>
          </a:prstGeom>
        </p:spPr>
      </p:pic>
      <p:pic>
        <p:nvPicPr>
          <p:cNvPr id="9" name="Obraz 8" descr="IMG_24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700808"/>
            <a:ext cx="3381840" cy="450912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395536" y="5445224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Wyjazd integracyjny – Warszawa</a:t>
            </a:r>
          </a:p>
          <a:p>
            <a:endParaRPr lang="pl-PL" dirty="0"/>
          </a:p>
        </p:txBody>
      </p:sp>
    </p:spTree>
  </p:cSld>
  <p:clrMapOvr>
    <a:masterClrMapping/>
  </p:clrMapOvr>
  <p:transition advTm="9313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MG_2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340768"/>
            <a:ext cx="6732240" cy="5049180"/>
          </a:xfrm>
          <a:prstGeom prst="rect">
            <a:avLst/>
          </a:prstGeom>
        </p:spPr>
      </p:pic>
    </p:spTree>
  </p:cSld>
  <p:clrMapOvr>
    <a:masterClrMapping/>
  </p:clrMapOvr>
  <p:transition advTm="847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206084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" name="Obraz 4" descr="IMG_23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00808"/>
            <a:ext cx="5004048" cy="3753036"/>
          </a:xfrm>
          <a:prstGeom prst="rect">
            <a:avLst/>
          </a:prstGeom>
        </p:spPr>
      </p:pic>
      <p:pic>
        <p:nvPicPr>
          <p:cNvPr id="6" name="Obraz 5" descr="IMG_23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708920"/>
            <a:ext cx="2355726" cy="357301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0" y="5661248"/>
            <a:ext cx="5796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Trening kompetencji i umiejętności społecznych – szkolenie wyjazdowe</a:t>
            </a:r>
          </a:p>
          <a:p>
            <a:endParaRPr lang="pl-PL" dirty="0"/>
          </a:p>
        </p:txBody>
      </p:sp>
    </p:spTree>
  </p:cSld>
  <p:clrMapOvr>
    <a:masterClrMapping/>
  </p:clrMapOvr>
  <p:transition advTm="923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IMG_23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988840"/>
            <a:ext cx="3131840" cy="2348880"/>
          </a:xfrm>
          <a:prstGeom prst="rect">
            <a:avLst/>
          </a:prstGeom>
        </p:spPr>
      </p:pic>
      <p:pic>
        <p:nvPicPr>
          <p:cNvPr id="11" name="Obraz 10" descr="IMG_2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72816"/>
            <a:ext cx="2987824" cy="2240868"/>
          </a:xfrm>
          <a:prstGeom prst="rect">
            <a:avLst/>
          </a:prstGeom>
        </p:spPr>
      </p:pic>
      <p:pic>
        <p:nvPicPr>
          <p:cNvPr id="13" name="Obraz 12" descr="IMG_2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3501008"/>
            <a:ext cx="3779912" cy="2834934"/>
          </a:xfrm>
          <a:prstGeom prst="rect">
            <a:avLst/>
          </a:prstGeom>
        </p:spPr>
      </p:pic>
    </p:spTree>
  </p:cSld>
  <p:clrMapOvr>
    <a:masterClrMapping/>
  </p:clrMapOvr>
  <p:transition advTm="5959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_2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44824"/>
            <a:ext cx="2679762" cy="3573016"/>
          </a:xfrm>
          <a:prstGeom prst="rect">
            <a:avLst/>
          </a:prstGeom>
        </p:spPr>
      </p:pic>
      <p:pic>
        <p:nvPicPr>
          <p:cNvPr id="7" name="Obraz 6" descr="IMG_23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844824"/>
            <a:ext cx="4379979" cy="3284984"/>
          </a:xfrm>
          <a:prstGeom prst="rect">
            <a:avLst/>
          </a:prstGeom>
        </p:spPr>
      </p:pic>
    </p:spTree>
  </p:cSld>
  <p:clrMapOvr>
    <a:masterClrMapping/>
  </p:clrMapOvr>
  <p:transition advTm="8127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IMG_2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4283968" cy="3212976"/>
          </a:xfrm>
          <a:prstGeom prst="rect">
            <a:avLst/>
          </a:prstGeom>
        </p:spPr>
      </p:pic>
      <p:pic>
        <p:nvPicPr>
          <p:cNvPr id="8" name="Obraz 7" descr="IMG_2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6043" y="3068960"/>
            <a:ext cx="4187957" cy="3140968"/>
          </a:xfrm>
          <a:prstGeom prst="rect">
            <a:avLst/>
          </a:prstGeom>
        </p:spPr>
      </p:pic>
      <p:pic>
        <p:nvPicPr>
          <p:cNvPr id="9" name="Obraz 8" descr="IMG_22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4437112"/>
            <a:ext cx="2747797" cy="2060848"/>
          </a:xfrm>
          <a:prstGeom prst="rect">
            <a:avLst/>
          </a:prstGeom>
        </p:spPr>
      </p:pic>
    </p:spTree>
  </p:cSld>
  <p:clrMapOvr>
    <a:masterClrMapping/>
  </p:clrMapOvr>
  <p:transition advTm="1017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2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556792"/>
            <a:ext cx="3323861" cy="2492896"/>
          </a:xfrm>
          <a:prstGeom prst="rect">
            <a:avLst/>
          </a:prstGeom>
        </p:spPr>
      </p:pic>
      <p:pic>
        <p:nvPicPr>
          <p:cNvPr id="5" name="Obraz 4" descr="IMG_20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268760"/>
            <a:ext cx="3611893" cy="2708920"/>
          </a:xfrm>
          <a:prstGeom prst="rect">
            <a:avLst/>
          </a:prstGeom>
        </p:spPr>
      </p:pic>
      <p:pic>
        <p:nvPicPr>
          <p:cNvPr id="7" name="Obraz 6" descr="IMG_20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4077072"/>
            <a:ext cx="2843808" cy="2132856"/>
          </a:xfrm>
          <a:prstGeom prst="rect">
            <a:avLst/>
          </a:prstGeom>
        </p:spPr>
      </p:pic>
    </p:spTree>
  </p:cSld>
  <p:clrMapOvr>
    <a:masterClrMapping/>
  </p:clrMapOvr>
  <p:transition advTm="10156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IMG_22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4187957" cy="3140968"/>
          </a:xfrm>
          <a:prstGeom prst="rect">
            <a:avLst/>
          </a:prstGeom>
        </p:spPr>
      </p:pic>
      <p:pic>
        <p:nvPicPr>
          <p:cNvPr id="10" name="Obraz 9" descr="IMG_2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762926"/>
            <a:ext cx="4788024" cy="3591018"/>
          </a:xfrm>
          <a:prstGeom prst="rect">
            <a:avLst/>
          </a:prstGeom>
        </p:spPr>
      </p:pic>
    </p:spTree>
  </p:cSld>
  <p:clrMapOvr>
    <a:masterClrMapping/>
  </p:clrMapOvr>
  <p:transition advTm="8081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Dziękuje za uwagę </a:t>
            </a:r>
          </a:p>
          <a:p>
            <a:pPr algn="ctr">
              <a:buNone/>
            </a:pPr>
            <a:r>
              <a:rPr lang="pl-PL" dirty="0" smtClean="0"/>
              <a:t>Małgorzata </a:t>
            </a:r>
            <a:r>
              <a:rPr lang="pl-PL" dirty="0" err="1" smtClean="0"/>
              <a:t>Tochwin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4956043" cy="3717032"/>
          </a:xfrm>
          <a:prstGeom prst="rect">
            <a:avLst/>
          </a:prstGeom>
        </p:spPr>
      </p:pic>
      <p:pic>
        <p:nvPicPr>
          <p:cNvPr id="6" name="Obraz 5" descr="IMG_2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3789040"/>
            <a:ext cx="3131840" cy="2348880"/>
          </a:xfrm>
          <a:prstGeom prst="rect">
            <a:avLst/>
          </a:prstGeom>
        </p:spPr>
      </p:pic>
    </p:spTree>
  </p:cSld>
  <p:clrMapOvr>
    <a:masterClrMapping/>
  </p:clrMapOvr>
  <p:transition advTm="1014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1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4355976" cy="3266982"/>
          </a:xfrm>
          <a:prstGeom prst="rect">
            <a:avLst/>
          </a:prstGeom>
        </p:spPr>
      </p:pic>
      <p:pic>
        <p:nvPicPr>
          <p:cNvPr id="5" name="Obraz 4" descr="IMG_21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628800"/>
            <a:ext cx="3611893" cy="424847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67544" y="544522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Indywidualne poradnictwo psychologa</a:t>
            </a:r>
            <a:endParaRPr lang="pl-PL" b="1" dirty="0"/>
          </a:p>
        </p:txBody>
      </p:sp>
    </p:spTree>
  </p:cSld>
  <p:clrMapOvr>
    <a:masterClrMapping/>
  </p:clrMapOvr>
  <p:transition advTm="1031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21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3419872" cy="2564904"/>
          </a:xfrm>
          <a:prstGeom prst="rect">
            <a:avLst/>
          </a:prstGeom>
        </p:spPr>
      </p:pic>
      <p:pic>
        <p:nvPicPr>
          <p:cNvPr id="5" name="Obraz 4" descr="IMG_21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4149080"/>
            <a:ext cx="2843808" cy="2132856"/>
          </a:xfrm>
          <a:prstGeom prst="rect">
            <a:avLst/>
          </a:prstGeom>
        </p:spPr>
      </p:pic>
      <p:pic>
        <p:nvPicPr>
          <p:cNvPr id="6" name="Obraz 5" descr="IMG_21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1556792"/>
            <a:ext cx="4475989" cy="3356992"/>
          </a:xfrm>
          <a:prstGeom prst="rect">
            <a:avLst/>
          </a:prstGeom>
        </p:spPr>
      </p:pic>
    </p:spTree>
  </p:cSld>
  <p:clrMapOvr>
    <a:masterClrMapping/>
  </p:clrMapOvr>
  <p:transition advTm="1035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21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3515883" cy="2636912"/>
          </a:xfrm>
          <a:prstGeom prst="rect">
            <a:avLst/>
          </a:prstGeom>
        </p:spPr>
      </p:pic>
      <p:pic>
        <p:nvPicPr>
          <p:cNvPr id="7" name="Obraz 6" descr="IMG_21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564904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advTm="1009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28662" y="1928802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pl-PL" sz="2000" dirty="0" smtClean="0"/>
          </a:p>
          <a:p>
            <a:pPr marL="342900" indent="-342900"/>
            <a:endParaRPr lang="pl-PL" sz="2000" dirty="0"/>
          </a:p>
        </p:txBody>
      </p:sp>
      <p:pic>
        <p:nvPicPr>
          <p:cNvPr id="3" name="Obraz 2" descr="IMG_22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3672408" cy="2754306"/>
          </a:xfrm>
          <a:prstGeom prst="rect">
            <a:avLst/>
          </a:prstGeom>
        </p:spPr>
      </p:pic>
      <p:pic>
        <p:nvPicPr>
          <p:cNvPr id="6" name="Obraz 5" descr="IMG_21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924944"/>
            <a:ext cx="4224469" cy="3168352"/>
          </a:xfrm>
          <a:prstGeom prst="rect">
            <a:avLst/>
          </a:prstGeom>
        </p:spPr>
      </p:pic>
    </p:spTree>
  </p:cSld>
  <p:clrMapOvr>
    <a:masterClrMapping/>
  </p:clrMapOvr>
  <p:transition advTm="1012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_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276872"/>
            <a:ext cx="5040560" cy="381642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652120" y="213285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Grupowe doradztwo zawodowe</a:t>
            </a:r>
            <a:endParaRPr lang="pl-PL" b="1" dirty="0"/>
          </a:p>
        </p:txBody>
      </p:sp>
    </p:spTree>
  </p:cSld>
  <p:clrMapOvr>
    <a:masterClrMapping/>
  </p:clrMapOvr>
  <p:transition advTm="9173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80</Words>
  <Application>Microsoft Office PowerPoint</Application>
  <PresentationFormat>Pokaz na ekranie (4:3)</PresentationFormat>
  <Paragraphs>19</Paragraphs>
  <Slides>31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OS</dc:creator>
  <cp:lastModifiedBy>Gosia</cp:lastModifiedBy>
  <cp:revision>137</cp:revision>
  <dcterms:created xsi:type="dcterms:W3CDTF">2008-11-26T19:39:38Z</dcterms:created>
  <dcterms:modified xsi:type="dcterms:W3CDTF">2013-04-16T09:05:49Z</dcterms:modified>
</cp:coreProperties>
</file>